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F5A6-2AF4-4C1D-8086-9192B6369558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68F6-B4D3-4F0E-9057-2622D809F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F5A6-2AF4-4C1D-8086-9192B6369558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68F6-B4D3-4F0E-9057-2622D809F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F5A6-2AF4-4C1D-8086-9192B6369558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68F6-B4D3-4F0E-9057-2622D809F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F5A6-2AF4-4C1D-8086-9192B6369558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68F6-B4D3-4F0E-9057-2622D809F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F5A6-2AF4-4C1D-8086-9192B6369558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68F6-B4D3-4F0E-9057-2622D809F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F5A6-2AF4-4C1D-8086-9192B6369558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68F6-B4D3-4F0E-9057-2622D809F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F5A6-2AF4-4C1D-8086-9192B6369558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68F6-B4D3-4F0E-9057-2622D809F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F5A6-2AF4-4C1D-8086-9192B6369558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68F6-B4D3-4F0E-9057-2622D809F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F5A6-2AF4-4C1D-8086-9192B6369558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68F6-B4D3-4F0E-9057-2622D809F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F5A6-2AF4-4C1D-8086-9192B6369558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68F6-B4D3-4F0E-9057-2622D809F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F5A6-2AF4-4C1D-8086-9192B6369558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68F6-B4D3-4F0E-9057-2622D809F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DF5A6-2AF4-4C1D-8086-9192B6369558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E68F6-B4D3-4F0E-9057-2622D809F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rehistoric_Thailand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arden.com/theartifact/aprehist1/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oei=ZnAHTfyQIMH88AbujqnpAg&amp;esq=1&amp;page=1&amp;ndsp=20&amp;ved=1t:429,r:13,s:0&amp;tx=120&amp;ty=91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cred-destinations.com/france/lascaux-cav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Artifacts and Cave Paintings Tell Us about Early Man?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Thai Water Buffalo</a:t>
            </a:r>
            <a:endParaRPr lang="en-US" sz="3600" dirty="0"/>
          </a:p>
        </p:txBody>
      </p:sp>
      <p:pic>
        <p:nvPicPr>
          <p:cNvPr id="7" name="Content Placeholder 6" descr="thai buffal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754" b="1754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1109662"/>
          </a:xfrm>
        </p:spPr>
        <p:txBody>
          <a:bodyPr>
            <a:normAutofit fontScale="32500" lnSpcReduction="20000"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sz="8000" dirty="0" smtClean="0"/>
              <a:t>This was found in Lopburi, and was thought to have been made 2300 BC.</a:t>
            </a:r>
          </a:p>
          <a:p>
            <a:pPr algn="ctr"/>
            <a:r>
              <a:rPr lang="en-US" sz="3400" dirty="0" smtClean="0">
                <a:hlinkClick r:id="rId3"/>
              </a:rPr>
              <a:t>http://en.wikipedia.org/wiki/Prehistoric_Thailand</a:t>
            </a:r>
            <a:endParaRPr lang="en-US" sz="8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Venus of Willendorf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sz="2600" dirty="0" smtClean="0"/>
          </a:p>
          <a:p>
            <a:endParaRPr lang="en-US" sz="2600" dirty="0"/>
          </a:p>
          <a:p>
            <a:pPr algn="ctr"/>
            <a:r>
              <a:rPr lang="en-US" sz="2600" dirty="0" smtClean="0"/>
              <a:t>This </a:t>
            </a:r>
            <a:r>
              <a:rPr lang="en-US" sz="2600" dirty="0"/>
              <a:t>statue of a lady was found in 1908, but was created in </a:t>
            </a:r>
            <a:r>
              <a:rPr lang="en-US" sz="2600" dirty="0" smtClean="0"/>
              <a:t>30,00 BC.</a:t>
            </a:r>
          </a:p>
          <a:p>
            <a:pPr algn="ctr"/>
            <a:endParaRPr lang="en-US" sz="2600" dirty="0"/>
          </a:p>
          <a:p>
            <a:pPr algn="ctr"/>
            <a:endParaRPr lang="en-US" sz="2600" dirty="0" smtClean="0"/>
          </a:p>
          <a:p>
            <a:pPr algn="ctr"/>
            <a:endParaRPr lang="en-US" sz="2600" dirty="0"/>
          </a:p>
          <a:p>
            <a:pPr algn="ctr"/>
            <a:r>
              <a:rPr lang="en-US" sz="1100" dirty="0" smtClean="0">
                <a:hlinkClick r:id="rId2"/>
              </a:rPr>
              <a:t>http://www.arden.com/theartifact/aprehist1/</a:t>
            </a:r>
            <a:endParaRPr lang="en-US" sz="1100" dirty="0" smtClean="0"/>
          </a:p>
          <a:p>
            <a:pPr algn="ctr"/>
            <a:endParaRPr lang="en-US" sz="1050" dirty="0"/>
          </a:p>
        </p:txBody>
      </p:sp>
      <p:pic>
        <p:nvPicPr>
          <p:cNvPr id="10" name="Picture 9" descr="7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457200"/>
            <a:ext cx="2565400" cy="557695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Lascaux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Lascaux is a cave in France.</a:t>
            </a:r>
          </a:p>
          <a:p>
            <a:r>
              <a:rPr lang="en-US" dirty="0" smtClean="0"/>
              <a:t>It is in the southwest.</a:t>
            </a:r>
          </a:p>
          <a:p>
            <a:r>
              <a:rPr lang="en-US" dirty="0" smtClean="0"/>
              <a:t>There are over 200 figures of various animals, signs and men.</a:t>
            </a:r>
          </a:p>
          <a:p>
            <a:r>
              <a:rPr lang="en-US" dirty="0" smtClean="0"/>
              <a:t>It was discovered in 1940 by 4 teenagers.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l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4495800"/>
            <a:ext cx="3009900" cy="15144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76400" y="6096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600" dirty="0" smtClean="0"/>
              <a:t>http://www.google.com/imgres?imgurl=http://www.dirtbrothers.org/college/lascauxcave-001a.jpg&amp;imgrefurl=http://www.dirtbrothers.org/college/introarchaeology002.html&amp;usg=__vzVqLSlNgdM3EJcsT8snP9Admqo=&amp;h=374&amp;w=742&amp;sz=44&amp;hl=en&amp;start=0&amp;zoom=1&amp;tbnid=MakNRKEsRZTZVM:&amp;tbnh=110&amp;tbnw=219&amp;prev=/</a:t>
            </a:r>
            <a:r>
              <a:rPr lang="en-US" sz="600" dirty="0" smtClean="0"/>
              <a:t>images%3Fq%3DMAp%2Bof%2Blascaux%2Bcaves%26um%3D1%26hl%3Den%26rlz%3D1R2GPEA_enBB331%26biw%3D1259%26bih%3D823%26tbs%3Disch:1&amp;um=1&amp;itbs=1&amp;iact=rc&amp;dur=110&amp;ei=2HEHTabBJYH-8Abp08TrDA&amp;oei=2HEHTabBJYH</a:t>
            </a:r>
            <a:r>
              <a:rPr lang="en-US" sz="600" smtClean="0"/>
              <a:t>-8Abp08TrDA&amp;esq=1&amp;page=1&amp;ndsp=21&amp;ved=1t:429,r:1,s:0&amp;tx=147&amp;ty=96</a:t>
            </a:r>
            <a:endParaRPr lang="en-US" sz="600" dirty="0" smtClean="0"/>
          </a:p>
          <a:p>
            <a:endParaRPr lang="en-US" sz="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 And Bird</a:t>
            </a:r>
            <a:endParaRPr lang="en-US" dirty="0"/>
          </a:p>
        </p:txBody>
      </p:sp>
      <p:pic>
        <p:nvPicPr>
          <p:cNvPr id="7" name="Content Placeholder 6" descr="man and birdi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133600"/>
            <a:ext cx="3733800" cy="3894148"/>
          </a:xfrm>
        </p:spPr>
      </p:pic>
      <p:cxnSp>
        <p:nvCxnSpPr>
          <p:cNvPr id="9" name="Straight Arrow Connector 8"/>
          <p:cNvCxnSpPr/>
          <p:nvPr/>
        </p:nvCxnSpPr>
        <p:spPr>
          <a:xfrm flipV="1">
            <a:off x="6248400" y="2514600"/>
            <a:ext cx="1371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39000" y="2209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Angry Bull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1828800" y="2057400"/>
            <a:ext cx="12192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5800" y="10668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Man, and he looks as if he is falling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1676400" y="4800600"/>
            <a:ext cx="1828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9600" y="3733800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Birdie, perched on a stick. The species is unknown.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362200" y="617220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600" dirty="0" smtClean="0"/>
              <a:t>http://www.google.com/imgres?imgurl=http://etymonline.com/columns/Lascaux.jpg&amp;imgrefurl=http://paintingphotofy.com/q/cave%2Bpainting%2Bbird/&amp;usg=____CoS3sgZA1qnf8FMw-QFAAJPho=&amp;h=250&amp;w=240&amp;sz=39&amp;hl=en&amp;start=0&amp;zoom=1&amp;tbnid=C6I4ZVYl1hqy-M:&amp;tbnh=165&amp;tbnw=163&amp;prev=/images%3Fq%3Dman%2Band%2Bbird%2Blascaux%26um%3D1%26hl%3Den%26sa%3DX%26rlz%3D1R2GPEA_enBB331%26biw%3D1259%26bih%3D823%26tbs%3Disch:1&amp;um=1&amp;itbs=1&amp;iact=rc&amp;dur=328&amp;ei=E3EHTeODKIP78Ab6-_ToAg&amp;oei=E3EHTeODKIP78Ab6-_ToAg&amp;esq=1&amp;page=1&amp;ndsp=20&amp;ved=1t:429,r:6,s:0&amp;tx=125&amp;ty=104</a:t>
            </a:r>
            <a:endParaRPr lang="en-US" sz="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Unicorn</a:t>
            </a:r>
            <a:endParaRPr lang="en-US" dirty="0"/>
          </a:p>
        </p:txBody>
      </p:sp>
      <p:pic>
        <p:nvPicPr>
          <p:cNvPr id="4" name="Content Placeholder 3" descr="Uni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2438400"/>
            <a:ext cx="5148093" cy="3267762"/>
          </a:xfrm>
        </p:spPr>
      </p:pic>
      <p:cxnSp>
        <p:nvCxnSpPr>
          <p:cNvPr id="7" name="Straight Arrow Connector 6"/>
          <p:cNvCxnSpPr/>
          <p:nvPr/>
        </p:nvCxnSpPr>
        <p:spPr>
          <a:xfrm flipV="1">
            <a:off x="5257800" y="3048000"/>
            <a:ext cx="1447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29400" y="23622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Unicorn, pushing animals towards the back off the cave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715000" y="4495800"/>
            <a:ext cx="1295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34200" y="44958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Another animal of some kind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4305300" y="2171700"/>
            <a:ext cx="1295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57800" y="16764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Horns of the unicorn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981200" y="601980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 smtClean="0"/>
              <a:t>http://www.google.com/imgres?imgurl=http://www.originsnet.org/upgallery1animals/images/m)lasxunicorn.jpg&amp;imgrefurl=http://www.originsnet.org/upgallery1animals/pages/m)lasxunicorn.htm&amp;usg=__Ox28GWN1kXDVVvjL4IZzAjJqAXc=&amp;h=317&amp;w=500&amp;sz=48&amp;hl=en&amp;start=0&amp;zoom=1&amp;tbnid=E4YiOLz3tpU63M:&amp;tbnh=167&amp;tbnw=223&amp;prev=/</a:t>
            </a:r>
            <a:r>
              <a:rPr lang="en-US" sz="600" dirty="0" smtClean="0"/>
              <a:t>images%3Fq%3DUnicorn%2Blascaux%26um%3D1%26hl%3Den%26rlz%3D1R2GPEA_enBB331%26biw%3D1259%26bih%3D823%26tbs%3Disch:1&amp;um=1&amp;itbs=1&amp;iact=rc&amp;dur=187&amp;ei=ZnAHTfyQIMH88AbujqnpAg&amp;</a:t>
            </a:r>
            <a:r>
              <a:rPr lang="en-US" sz="600" dirty="0" smtClean="0">
                <a:hlinkClick r:id="rId3" action="ppaction://hlinkfile"/>
              </a:rPr>
              <a:t>oei=ZnAHTfyQIMH88AbujqnpAg&amp;esq=1&amp;page=1&amp;ndsp=20&amp;ved=1t:429,r:13,s:0&amp;tx=120&amp;ty=91</a:t>
            </a:r>
            <a:endParaRPr lang="en-US" sz="600" dirty="0" smtClean="0"/>
          </a:p>
          <a:p>
            <a:endParaRPr lang="en-US" sz="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If you ever happen to go to France, then take the time to visit Lascaux II, a replica of the real caves.</a:t>
            </a:r>
          </a:p>
          <a:p>
            <a:r>
              <a:rPr lang="en-US" sz="3600" i="1" dirty="0" smtClean="0"/>
              <a:t>‘Although </a:t>
            </a:r>
            <a:r>
              <a:rPr lang="en-US" sz="3600" i="1" dirty="0" smtClean="0"/>
              <a:t>it cannot compare to the real thing, the replica caves are remarkable in their attention to detail.’ </a:t>
            </a:r>
            <a:r>
              <a:rPr lang="en-US" sz="700" dirty="0" smtClean="0">
                <a:hlinkClick r:id="rId2"/>
              </a:rPr>
              <a:t>http://</a:t>
            </a:r>
            <a:r>
              <a:rPr lang="en-US" sz="700" dirty="0" smtClean="0">
                <a:hlinkClick r:id="rId2"/>
              </a:rPr>
              <a:t>www.sacred-destinations.com/france/lascaux-caves</a:t>
            </a:r>
            <a:endParaRPr lang="en-US" sz="700" dirty="0" smtClean="0"/>
          </a:p>
          <a:p>
            <a:endParaRPr lang="en-US" sz="6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251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What Can Artifacts and Cave Paintings Tell Us about Early Man?</vt:lpstr>
      <vt:lpstr>Thai Water Buffalo</vt:lpstr>
      <vt:lpstr>Venus of Willendorf</vt:lpstr>
      <vt:lpstr>Lascaux</vt:lpstr>
      <vt:lpstr>Man And Bird</vt:lpstr>
      <vt:lpstr>Unicorn</vt:lpstr>
      <vt:lpstr>If….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Artifacts and Cave Paintings Tell Us about Early Man?</dc:title>
  <dc:creator>student</dc:creator>
  <cp:lastModifiedBy>ale saavedra</cp:lastModifiedBy>
  <cp:revision>8</cp:revision>
  <dcterms:created xsi:type="dcterms:W3CDTF">2010-12-06T12:25:47Z</dcterms:created>
  <dcterms:modified xsi:type="dcterms:W3CDTF">2010-12-14T13:41:09Z</dcterms:modified>
</cp:coreProperties>
</file>